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treppe-berlin.de/index.html" TargetMode="External"/><Relationship Id="rId3" Type="http://schemas.openxmlformats.org/officeDocument/2006/relationships/hyperlink" Target="https://spaces.holztreppe-berlin.de/paket-b454941e96a746389f944b5909efcfa0/holztreppe-in-berlin-planen-raum-form-und-grundriss-b9fcef0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Idee zur Holztreppe: Ablauf und Entscheidungspunkte</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Holztreppe in Berlin planen: Raum, Form und Grundriss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